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1" autoAdjust="0"/>
    <p:restoredTop sz="94660"/>
  </p:normalViewPr>
  <p:slideViewPr>
    <p:cSldViewPr snapToGrid="0">
      <p:cViewPr varScale="1">
        <p:scale>
          <a:sx n="65" d="100"/>
          <a:sy n="65" d="100"/>
        </p:scale>
        <p:origin x="9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07C7F4-3AEF-4D11-84F4-799FB3B5DAA5}" type="datetimeFigureOut">
              <a:rPr lang="pt-BR" smtClean="0"/>
              <a:t>28/08/2025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B118F0-D39E-495F-BC25-FBEAE8F27A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3673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BDDAB3-0BA0-478C-AA3E-477E5CB32A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618FF1-366C-719C-9C26-FCF835A6D8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7E77FA-73B8-9272-F7E8-3D24B8E96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6B8C-AB05-4677-ABD8-467889B58E0E}" type="datetime1">
              <a:rPr lang="pt-BR" smtClean="0"/>
              <a:t>28/08/2025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F9E464-6C5F-141D-AF23-AD74B5896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Salvador, BA - 09, 10 e 11 de setembro de 2025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24BE127-5659-9867-691A-79E5EA6CF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0112-FBC2-43D0-B810-71F03C435E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932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BEA664-E780-BD72-58D9-C17CAEFD6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505CBAE-911C-C431-8B7B-26D6A254AF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473628E-37D0-1BEF-5955-9E3C392DD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ADF1C-587C-40CD-93C3-3BB8CAEB5C7F}" type="datetime1">
              <a:rPr lang="pt-BR" smtClean="0"/>
              <a:t>28/08/2025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3B7BEF-B0AB-A645-F148-352D7EE72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Salvador, BA - 09, 10 e 11 de setembro de 2025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4820E45-17EB-B291-F7A9-F9A04AC8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0112-FBC2-43D0-B810-71F03C435E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8992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4F6234F-FB84-E3FC-6B45-28DD41E131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172BF0A-D134-FAAC-4163-7FF0A301FC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08680CE-8232-0087-C87E-BAB250536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4195-1499-4A8E-BD74-EDC7A886A1DC}" type="datetime1">
              <a:rPr lang="pt-BR" smtClean="0"/>
              <a:t>28/08/2025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35F40E3-1A50-46BF-8453-54E152089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Salvador, BA - 09, 10 e 11 de setembro de 2025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3764F59-E833-5521-E84B-AF1845DC4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0112-FBC2-43D0-B810-71F03C435E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3903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963C1A-BF11-A92C-0FDE-2A2DDBB68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871F3C4-D09B-6DA5-530E-E0E4348388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BBF4BD1-4953-2770-643D-D389EBAA2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86CB-42CF-4B1C-B0B9-C8989614FBB2}" type="datetime1">
              <a:rPr lang="pt-BR" smtClean="0"/>
              <a:t>28/08/2025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3D6DCE4-C236-F72D-5EA4-5994F227C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Salvador, BA - 09, 10 e 11 de setembro de 2025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6F1093B-1101-CD4D-9466-3B8D7C87C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0112-FBC2-43D0-B810-71F03C435E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0726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A51B69-3C64-D265-BE5D-76449F997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04758BA-651B-F224-7910-2B575F123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5D824B9-806C-FCE7-0396-93B4D3DCD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B5652-0031-40FA-8A1B-D0C3226EE575}" type="datetime1">
              <a:rPr lang="pt-BR" smtClean="0"/>
              <a:t>28/08/2025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E64987A-71FC-29C3-E1F7-33C39019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Salvador, BA - 09, 10 e 11 de setembro de 2025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9C86AD7-BDE2-7D75-1DCF-029BCF6BF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0112-FBC2-43D0-B810-71F03C435E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9252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FF5150-E9BF-2765-F755-F5B855342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9E586F-6EE4-1674-780F-115F9D87FF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A9CB106-CD43-8491-3B95-FC4BEBE40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7236C3E-C864-2493-4254-60EE26D39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3040-D9FE-467F-8605-71F24B76FCE9}" type="datetime1">
              <a:rPr lang="pt-BR" smtClean="0"/>
              <a:t>28/08/2025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D8EB1E8-87A1-88DE-360E-9E666A291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Salvador, BA - 09, 10 e 11 de setembro de 2025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38F1E98-C81E-7AEA-6D74-2DCE6A0AB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0112-FBC2-43D0-B810-71F03C435E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7737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FE4F1B-ABFB-F968-F3B9-246656DA3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27B24A8-0398-FEA0-1873-50C15AE239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16EECEA-94CF-BA96-B334-E59D14C6B3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8A3FBA1-59B4-1A14-152D-68F74A78FF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806AE2B-F41F-5CC4-2AB5-498154012B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4F28932-57E0-DFAC-8662-36B56D448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C441-0BCD-46F9-A257-C80A44D12D43}" type="datetime1">
              <a:rPr lang="pt-BR" smtClean="0"/>
              <a:t>28/08/2025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3D1829E-3970-5D40-19C5-C9C8653D1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Salvador, BA - 09, 10 e 11 de setembro de 2025</a:t>
            </a:r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A4701C3-DF29-A940-DF48-962A31F03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0112-FBC2-43D0-B810-71F03C435E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9186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A3FDBA-00F5-BDD4-BD57-D08C4D64E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B244E0D-02AD-CC68-A6A6-C86500CCB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3C54-BFD1-46F8-94C1-9E200C836290}" type="datetime1">
              <a:rPr lang="pt-BR" smtClean="0"/>
              <a:t>28/08/2025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589A941-168F-2701-7085-BC456D3E5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Salvador, BA - 09, 10 e 11 de setembro de 2025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4C6B9A3-2F77-BFA8-FB4E-E55BE5481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0112-FBC2-43D0-B810-71F03C435E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0230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D464053-F8B5-62D6-CBDA-48C912C0A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F019-03B7-48F9-882F-F6CE6EA73DEC}" type="datetime1">
              <a:rPr lang="pt-BR" smtClean="0"/>
              <a:t>28/08/2025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0275331-AC2F-68A7-E997-603E1038C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Salvador, BA - 09, 10 e 11 de setembro de 2025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A3CBF41-911A-47C5-70D9-0F5B804A8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0112-FBC2-43D0-B810-71F03C435E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974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6C61DA-46A4-373F-B203-7CD633225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F56A93-0737-C6A9-B987-430BBE962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6FEC779-C215-796C-7182-139E33C63D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7FF3AB2-EB6A-9D83-08FE-B6BA70B2F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C10D2-425C-4D47-893C-CDBCF5367F11}" type="datetime1">
              <a:rPr lang="pt-BR" smtClean="0"/>
              <a:t>28/08/2025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D40875D-FCC7-84E2-15FA-EFD1DE0FB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Salvador, BA - 09, 10 e 11 de setembro de 2025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348B914-377D-6A3D-2832-23131E849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0112-FBC2-43D0-B810-71F03C435E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2626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B17A6C-654A-85CA-756C-01112F24C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5192B55-FA31-9911-EC6D-E33DF7D6F0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C020D97-66D7-7072-814E-B6F786F47E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A81CAD8-891F-710E-69FE-E30A5FF29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89D3-6EE0-4545-B408-C36EDCFA7FDF}" type="datetime1">
              <a:rPr lang="pt-BR" smtClean="0"/>
              <a:t>28/08/2025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3318F0B-94F8-3613-37EB-9523429EA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Salvador, BA - 09, 10 e 11 de setembro de 2025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7C36421-CCD3-DD8C-C1F7-F6DEF9818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0112-FBC2-43D0-B810-71F03C435E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9815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895AC7C4-4444-7001-2434-B80F8FE16E8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7934325" cy="6858000"/>
          </a:xfrm>
          <a:prstGeom prst="rect">
            <a:avLst/>
          </a:prstGeom>
        </p:spPr>
      </p:pic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28B790E-AA0F-617E-FBED-97DD6D8DB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82A1D86-83FE-9A70-7130-8AF4CA915F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8B0004B-96F5-3A49-578B-12D26D4397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161275-0404-473C-A45A-CA7B0D5D5C1C}" type="datetime1">
              <a:rPr lang="pt-BR" smtClean="0"/>
              <a:t>28/08/2025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43FAFF3-898B-CE36-27B0-61CBA14B9B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89982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pt-BR" dirty="0"/>
              <a:t>Salvador, BA - 09, 10 e 11 de setembro de 2025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BF5DBE4-F3CE-573B-B58C-8A41AAFFAA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17958" y="6356350"/>
            <a:ext cx="7358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B30112-FBC2-43D0-B810-71F03C435ED5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77301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4D03F8-A753-A348-2BB5-6C270ADB6A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CA1B69-2C8B-5D06-2279-29DD8CF460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3509464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0EC0B2-E7A5-239D-6CA8-95AC8E97F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/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527ADCF-92A6-487D-CE60-B5F85F4DE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D8DCFBA-FAC8-C7CE-B98F-90E9838E0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Salvador, BA - 09, 10 e 11 de setembro de 2025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56D82E0-CBE7-8DB7-61EA-89D2B3BAA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0112-FBC2-43D0-B810-71F03C435ED5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3249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853EBA-14D4-482A-8740-B19A5D8C4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/>
              <a:t>DESENVOLVIMENTO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B84F4F9-A544-DF19-CF62-B03A6DCA76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7A336BD-FB08-0F9D-70B2-041E9A8B5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Salvador, BA - 09, 10 e 11 de setembro de 2025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E67704-BD76-8412-1631-450DFACC8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0112-FBC2-43D0-B810-71F03C435ED5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60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5C699-F7DA-8C15-EE1B-6A00977FB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9BB78B5-A138-8CAC-639C-8DA5DD24B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BBEA009-4AFA-D73D-D06D-A316554C9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Salvador, BA - 09, 10 e 11 de setembro de 2025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10B122E-6689-B4BD-AC5A-27339FC5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0112-FBC2-43D0-B810-71F03C435ED5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5230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37A4C1-853E-2146-6DD7-7E0723593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/>
              <a:t>CONSIDERAÇÕES FINAIS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58B7157-4758-75C7-404C-6302DA333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3020314-3255-2719-817C-AFD5C5A10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Salvador, BA - 09, 10 e 11 de setembro de 2025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9E88B2B-4F46-79EC-8F5D-93C3642DF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0112-FBC2-43D0-B810-71F03C435ED5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836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35E135-8BBA-F04C-6260-9DC1350FC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/>
              <a:t>AGRADECIMENTOS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64873D1-BC19-9071-136F-9E656ABB3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13D2840-BBAF-03A7-70E1-3CBCDE3CE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Salvador, BA - 09, 10 e 11 de setembro de 2025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6772DE5-E5F0-ACDB-8EF7-B0B89741F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0112-FBC2-43D0-B810-71F03C435ED5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9559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C97348-4294-323B-EFB9-C6B779B3A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/>
              <a:t>REFERÊNCIAS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EB3E4C5-505D-2C87-03FA-31045939C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011565E-A37D-D9FE-4911-FA04CD9CA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Salvador, BA - 09, 10 e 11 de setembro de 2025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1D812F2-38A0-09BD-2607-D217770D3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0112-FBC2-43D0-B810-71F03C435ED5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6047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F4D91B-9B81-A27E-4FC5-5722793D4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/>
          <a:lstStyle/>
          <a:p>
            <a:pPr algn="ctr"/>
            <a:r>
              <a:rPr lang="pt-BR" dirty="0"/>
              <a:t>Realização, Organização, Patrocínio e Apoio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6FDC8C7-D37B-502E-D071-5FAA41DFA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84C5446-8D18-7D0E-45D5-F5F8BC8FA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Salvador, BA - 09, 10 e 11 de setembro de 2025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BDB3FD2-FD75-107F-F714-29D5E44AE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30112-FBC2-43D0-B810-71F03C435ED5}" type="slidenum">
              <a:rPr lang="pt-BR" smtClean="0"/>
              <a:t>8</a:t>
            </a:fld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34FA34B6-F031-6AEA-3D14-6B359A37C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452" y="1690687"/>
            <a:ext cx="12019548" cy="5030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0524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113</Words>
  <Application>Microsoft Office PowerPoint</Application>
  <PresentationFormat>Widescreen</PresentationFormat>
  <Paragraphs>22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Tema do Office</vt:lpstr>
      <vt:lpstr>TÍTULO</vt:lpstr>
      <vt:lpstr>INTRODUÇÃO</vt:lpstr>
      <vt:lpstr>DESENVOLVIMENTO</vt:lpstr>
      <vt:lpstr>Apresentação do PowerPoint</vt:lpstr>
      <vt:lpstr>CONSIDERAÇÕES FINAIS</vt:lpstr>
      <vt:lpstr>AGRADECIMENTOS</vt:lpstr>
      <vt:lpstr>REFERÊNCIAS</vt:lpstr>
      <vt:lpstr>Realização, Organização, Patrocínio e Apoio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branco</dc:creator>
  <cp:lastModifiedBy>Prof. Daniel Branco</cp:lastModifiedBy>
  <cp:revision>8</cp:revision>
  <dcterms:created xsi:type="dcterms:W3CDTF">2025-05-13T03:43:53Z</dcterms:created>
  <dcterms:modified xsi:type="dcterms:W3CDTF">2025-08-28T12:27:08Z</dcterms:modified>
</cp:coreProperties>
</file>